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7C95A1-BDF4-4B5D-AEF7-42E10EBEFE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0882618-8F6A-4C88-A0F5-7790F93FF6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FFABE29-D503-4D83-9CEC-BC1653068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E651C-9581-43CD-BF7F-88D345250BFC}" type="datetimeFigureOut">
              <a:rPr lang="nl-NL" smtClean="0"/>
              <a:t>29-12-2020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52952E8-19AB-4088-9F04-359A567DD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A2A8A1D-50EE-4B6A-91BD-9E74D582D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000EF-65A7-4464-9B00-BBABB399B8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12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D74C8E-BA34-46B2-A4F5-9E61BF8D2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BE46794-A91E-4E19-B583-11A9C5FAD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4155BA9-851B-4843-8681-BF5FF83D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E651C-9581-43CD-BF7F-88D345250BFC}" type="datetimeFigureOut">
              <a:rPr lang="nl-NL" smtClean="0"/>
              <a:t>29-12-2020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4513DFD-FB43-4CA3-BA77-A0C54C660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2F6C271-091B-4809-AFA4-A9B37390D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000EF-65A7-4464-9B00-BBABB399B8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227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866E491-4BB8-42C5-BB26-09216D8CB7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6621639-90EA-4ACD-A6A8-61A0BB06B3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B4D4157-D628-4ACC-984D-577E37D13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E651C-9581-43CD-BF7F-88D345250BFC}" type="datetimeFigureOut">
              <a:rPr lang="nl-NL" smtClean="0"/>
              <a:t>29-12-2020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7EB9A44-50E5-4FB3-930B-9693192BB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34E109E-7759-4218-8363-C44A40F80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000EF-65A7-4464-9B00-BBABB399B8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0829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2071FA-4626-48AE-A383-66C7E3E25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EB0328-4553-4FFA-9CD5-76B172DFC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D02CDD2-19A7-4B46-9DDA-3327840E6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E651C-9581-43CD-BF7F-88D345250BFC}" type="datetimeFigureOut">
              <a:rPr lang="nl-NL" smtClean="0"/>
              <a:t>29-12-2020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1EB3A8C-7EB8-4550-8BF4-72D833F16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1998B8C-01E5-4D86-884D-F6CF4C1DD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000EF-65A7-4464-9B00-BBABB399B8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8074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616621-5E48-4CBB-9A26-EB8B8BD14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AAFE51A-1924-4595-B469-5073863437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B6A527E-97E0-4721-9404-28E75A264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E651C-9581-43CD-BF7F-88D345250BFC}" type="datetimeFigureOut">
              <a:rPr lang="nl-NL" smtClean="0"/>
              <a:t>29-12-2020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05D6AC7-4F2F-404D-A0DD-B87E8AB80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5B76C1-9290-48A1-81EB-52FF65480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000EF-65A7-4464-9B00-BBABB399B8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527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E872DD-6A4D-488A-8303-9B2D231DB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B6E8D5-5E39-4047-BE5B-2550C8E4AD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DAAB53D-DF1A-47DC-9067-0B6722C24E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944449A-112E-4626-9899-F9653B008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E651C-9581-43CD-BF7F-88D345250BFC}" type="datetimeFigureOut">
              <a:rPr lang="nl-NL" smtClean="0"/>
              <a:t>29-12-2020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921AFB0-1BAE-42B6-B6D9-1578CA1E6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0E9AB79-F7C6-4DBA-907C-D52D3A95E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000EF-65A7-4464-9B00-BBABB399B8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7013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4EC737-0B26-45B8-9B6A-CC9684089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F0A98DF-C69E-4A08-A84D-D221B937FF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E6BFC70-E478-4D51-88D2-555DEC754E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5E4198E-1144-4333-B1AB-C0C6AFAB6B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9008E42-8367-4169-B35B-4A0170BCCC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C78A6C5-B452-451C-95EC-CB0BDE98E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E651C-9581-43CD-BF7F-88D345250BFC}" type="datetimeFigureOut">
              <a:rPr lang="nl-NL" smtClean="0"/>
              <a:t>29-12-2020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0D7F582-55DF-464C-8501-8199ACDA8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A1BC120-6FD8-4A82-89A2-0E0AEAC73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000EF-65A7-4464-9B00-BBABB399B8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3627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C30E62-C4E6-4A2E-A219-BDF6E7D3D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3146C1C-A35B-47CF-BD7D-A58199472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E651C-9581-43CD-BF7F-88D345250BFC}" type="datetimeFigureOut">
              <a:rPr lang="nl-NL" smtClean="0"/>
              <a:t>29-12-2020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117BCCE-81C3-44E7-8326-1459E10EC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E201004-CADD-4078-866F-6DCFFBAA5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000EF-65A7-4464-9B00-BBABB399B8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946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C650AEE-80EB-4D90-8C47-7BABCD611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E651C-9581-43CD-BF7F-88D345250BFC}" type="datetimeFigureOut">
              <a:rPr lang="nl-NL" smtClean="0"/>
              <a:t>29-12-2020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9C9EF2C-F502-45B7-94EC-F045E9F21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55BBDDC-282A-409B-81E8-52C2A70AF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000EF-65A7-4464-9B00-BBABB399B8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0581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CF3FF7-1D4F-4419-88E1-720B3FFEA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5C746B1-E445-4DAC-9D56-ACBC4FFCA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5FF25E0-FD18-41B5-AD21-1E09C7795E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34DE5EE-8500-4564-9684-6C58ABF10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E651C-9581-43CD-BF7F-88D345250BFC}" type="datetimeFigureOut">
              <a:rPr lang="nl-NL" smtClean="0"/>
              <a:t>29-12-2020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7A90661-983D-42BE-9463-4BE1CD26C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625FB20-C3F3-48E7-98AE-BD6D2AC8C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000EF-65A7-4464-9B00-BBABB399B8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3312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D695F4-7F05-4DF5-B283-42BAF9CE5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532D98B-5273-4397-812D-A8A6D0C207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62DF57C-C377-4F04-A874-EE3AE78D7E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312EB52-5515-4DEC-AD1C-EAEAD7130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E651C-9581-43CD-BF7F-88D345250BFC}" type="datetimeFigureOut">
              <a:rPr lang="nl-NL" smtClean="0"/>
              <a:t>29-12-2020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947BAC2-863A-46B4-8EBA-D895BA36A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1FAF392-1D96-4017-80A2-01F110630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000EF-65A7-4464-9B00-BBABB399B8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771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DA2E507-84C3-4DCB-885C-E31E3DF2E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6823916-3424-4246-B644-047A03CB4E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1311053-2BF0-4360-B570-72CD6E3D7B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E651C-9581-43CD-BF7F-88D345250BFC}" type="datetimeFigureOut">
              <a:rPr lang="nl-NL" smtClean="0"/>
              <a:t>29-12-2020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B44087B-1B32-4CCD-B1C8-F9F73C7E8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21DE255-514A-4366-92CA-EB8E7DDA03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000EF-65A7-4464-9B00-BBABB399B8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15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7D70834B-9339-4435-BDEA-36DA351763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95841"/>
            <a:ext cx="7620660" cy="92667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E67C16F-CE68-4E09-9DDD-3B7D6D952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b="1" dirty="0">
                <a:latin typeface="Century Gothic" panose="020B0502020202020204" pitchFamily="34" charset="0"/>
              </a:rPr>
              <a:t>De consument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466243-9997-4C5E-960A-D3219D0E3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22513"/>
            <a:ext cx="5329676" cy="5298798"/>
          </a:xfrm>
        </p:spPr>
        <p:txBody>
          <a:bodyPr>
            <a:normAutofit/>
          </a:bodyPr>
          <a:lstStyle/>
          <a:p>
            <a:pPr>
              <a:buNone/>
            </a:pPr>
            <a:endParaRPr lang="nl-NL" b="1" dirty="0">
              <a:latin typeface="Century Gothic" panose="020B0502020202020204" pitchFamily="34" charset="0"/>
            </a:endParaRPr>
          </a:p>
          <a:p>
            <a:pPr>
              <a:buNone/>
            </a:pPr>
            <a:r>
              <a:rPr lang="nl-NL" b="1" dirty="0">
                <a:latin typeface="Century Gothic" panose="020B0502020202020204" pitchFamily="34" charset="0"/>
              </a:rPr>
              <a:t>Opdracht 1 de consument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800" dirty="0">
                <a:latin typeface="Century Gothic" panose="020B0502020202020204" pitchFamily="34" charset="0"/>
              </a:rPr>
              <a:t>Maak een foto van jezelf met een effen achtergrond.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800" dirty="0">
                <a:latin typeface="Century Gothic" panose="020B0502020202020204" pitchFamily="34" charset="0"/>
              </a:rPr>
              <a:t>Plak de foto in word.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800" dirty="0">
                <a:latin typeface="Century Gothic" panose="020B0502020202020204" pitchFamily="34" charset="0"/>
              </a:rPr>
              <a:t>Noteer rond jouw foto over jezelf:</a:t>
            </a:r>
          </a:p>
          <a:p>
            <a:pPr>
              <a:buNone/>
            </a:pPr>
            <a:endParaRPr lang="nl-NL" sz="1800" dirty="0">
              <a:latin typeface="Century Gothic" panose="020B0502020202020204" pitchFamily="34" charset="0"/>
            </a:endParaRPr>
          </a:p>
          <a:p>
            <a:pPr marL="285750" indent="-285750"/>
            <a:r>
              <a:rPr lang="nl-NL" sz="1800" dirty="0">
                <a:latin typeface="Century Gothic" panose="020B0502020202020204" pitchFamily="34" charset="0"/>
              </a:rPr>
              <a:t>Wat voor soort inkomen heb je?</a:t>
            </a:r>
          </a:p>
          <a:p>
            <a:pPr marL="285750" indent="-285750"/>
            <a:r>
              <a:rPr lang="nl-NL" sz="1800" dirty="0">
                <a:latin typeface="Century Gothic" panose="020B0502020202020204" pitchFamily="34" charset="0"/>
              </a:rPr>
              <a:t>Heb je vaste lasten?</a:t>
            </a:r>
          </a:p>
          <a:p>
            <a:pPr marL="285750" indent="-285750"/>
            <a:r>
              <a:rPr lang="nl-NL" sz="1800" dirty="0">
                <a:latin typeface="Century Gothic" panose="020B0502020202020204" pitchFamily="34" charset="0"/>
              </a:rPr>
              <a:t>Wat is jouw </a:t>
            </a:r>
            <a:r>
              <a:rPr lang="nl-NL" sz="1800">
                <a:latin typeface="Century Gothic" panose="020B0502020202020204" pitchFamily="34" charset="0"/>
              </a:rPr>
              <a:t>lichamelijke behoefte?</a:t>
            </a:r>
            <a:endParaRPr lang="nl-NL" sz="1800" dirty="0">
              <a:latin typeface="Century Gothic" panose="020B0502020202020204" pitchFamily="34" charset="0"/>
            </a:endParaRPr>
          </a:p>
          <a:p>
            <a:pPr marL="285750" indent="-285750"/>
            <a:r>
              <a:rPr lang="nl-NL" sz="1800" dirty="0">
                <a:latin typeface="Century Gothic" panose="020B0502020202020204" pitchFamily="34" charset="0"/>
              </a:rPr>
              <a:t>Wat is jouw bestedingspatroon?</a:t>
            </a:r>
          </a:p>
          <a:p>
            <a:pPr marL="285750" indent="-285750"/>
            <a:r>
              <a:rPr lang="nl-NL" sz="1800" dirty="0">
                <a:latin typeface="Century Gothic" panose="020B0502020202020204" pitchFamily="34" charset="0"/>
              </a:rPr>
              <a:t>Ben je een prijsshopper of een  plusshopper?</a:t>
            </a:r>
          </a:p>
          <a:p>
            <a:pPr marL="285750" indent="-285750"/>
            <a:r>
              <a:rPr lang="nl-NL" sz="1800" dirty="0">
                <a:latin typeface="Century Gothic" panose="020B0502020202020204" pitchFamily="34" charset="0"/>
              </a:rPr>
              <a:t>Koop je liever in de winkel of online?</a:t>
            </a:r>
            <a:endParaRPr lang="nl-NL" sz="180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969A908-E9B2-4BA4-85DC-B2ECF5FEE1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8899" y="1422513"/>
            <a:ext cx="3572759" cy="5333812"/>
          </a:xfrm>
          <a:prstGeom prst="rect">
            <a:avLst/>
          </a:prstGeom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0C710464-10FD-4C81-A3CB-D67504829F68}"/>
              </a:ext>
            </a:extLst>
          </p:cNvPr>
          <p:cNvSpPr/>
          <p:nvPr/>
        </p:nvSpPr>
        <p:spPr>
          <a:xfrm rot="1862020">
            <a:off x="9694450" y="1844532"/>
            <a:ext cx="130660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1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" panose="020B0502040204020203" pitchFamily="34" charset="0"/>
              </a:rPr>
              <a:t>Winkelen? Leg uit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ACB396A9-734F-4C67-AEA3-EE9CFFBAEE80}"/>
              </a:ext>
            </a:extLst>
          </p:cNvPr>
          <p:cNvSpPr/>
          <p:nvPr/>
        </p:nvSpPr>
        <p:spPr>
          <a:xfrm rot="1529266">
            <a:off x="6419689" y="3392674"/>
            <a:ext cx="235355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" panose="020B0502040204020203" pitchFamily="34" charset="0"/>
              </a:rPr>
              <a:t>Ik heb: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" panose="020B0502040204020203" pitchFamily="34" charset="0"/>
              </a:rPr>
              <a:t>Een </a:t>
            </a:r>
            <a:r>
              <a:rPr lang="nl-NL" sz="1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" panose="020B0502040204020203" pitchFamily="34" charset="0"/>
              </a:rPr>
              <a:t>telefoon-abonnement</a:t>
            </a:r>
            <a:endParaRPr lang="nl-NL" sz="1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" panose="020B0502040204020203" pitchFamily="34" charset="0"/>
              </a:rPr>
              <a:t>Een abonnement op VT wonen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8CD39B83-9846-404C-A277-74E308397BB0}"/>
              </a:ext>
            </a:extLst>
          </p:cNvPr>
          <p:cNvSpPr/>
          <p:nvPr/>
        </p:nvSpPr>
        <p:spPr>
          <a:xfrm>
            <a:off x="9997406" y="3124869"/>
            <a:ext cx="16305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" panose="020B0502040204020203" pitchFamily="34" charset="0"/>
              </a:rPr>
              <a:t>Ik werk bij AH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3EAFA6B6-6BDC-4199-84A2-E22A147CD03E}"/>
              </a:ext>
            </a:extLst>
          </p:cNvPr>
          <p:cNvSpPr/>
          <p:nvPr/>
        </p:nvSpPr>
        <p:spPr>
          <a:xfrm>
            <a:off x="8022514" y="1833899"/>
            <a:ext cx="16305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WOUTER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A750EB8D-F359-4F14-AFE3-CFE509F7C67B}"/>
              </a:ext>
            </a:extLst>
          </p:cNvPr>
          <p:cNvSpPr/>
          <p:nvPr/>
        </p:nvSpPr>
        <p:spPr>
          <a:xfrm rot="20091607">
            <a:off x="6537843" y="5226346"/>
            <a:ext cx="177965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1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" panose="020B0502040204020203" pitchFamily="34" charset="0"/>
              </a:rPr>
              <a:t>Bestedingspatroon?</a:t>
            </a: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860F7DF1-5061-43E7-BD22-44B803659D9B}"/>
              </a:ext>
            </a:extLst>
          </p:cNvPr>
          <p:cNvSpPr/>
          <p:nvPr/>
        </p:nvSpPr>
        <p:spPr>
          <a:xfrm>
            <a:off x="7752624" y="6334837"/>
            <a:ext cx="31037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1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" panose="020B0502040204020203" pitchFamily="34" charset="0"/>
              </a:rPr>
              <a:t>Plusshoppen of prijsshoppen, leg uit</a:t>
            </a:r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BD5466ED-CA42-4A6C-B699-28ED4FD056AB}"/>
              </a:ext>
            </a:extLst>
          </p:cNvPr>
          <p:cNvSpPr/>
          <p:nvPr/>
        </p:nvSpPr>
        <p:spPr>
          <a:xfrm>
            <a:off x="6398355" y="1947610"/>
            <a:ext cx="17059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" panose="020B0502040204020203" pitchFamily="34" charset="0"/>
              </a:rPr>
              <a:t>Online? Leg uit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F9A9C608-7B58-4F31-A2BD-F32FB7D82738}"/>
              </a:ext>
            </a:extLst>
          </p:cNvPr>
          <p:cNvSpPr/>
          <p:nvPr/>
        </p:nvSpPr>
        <p:spPr>
          <a:xfrm rot="2118808">
            <a:off x="9295105" y="4633666"/>
            <a:ext cx="2565843" cy="650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" panose="020B0502040204020203" pitchFamily="34" charset="0"/>
              </a:rPr>
              <a:t>Lichamelijke behoeften?</a:t>
            </a:r>
          </a:p>
        </p:txBody>
      </p:sp>
    </p:spTree>
    <p:extLst>
      <p:ext uri="{BB962C8B-B14F-4D97-AF65-F5344CB8AC3E}">
        <p14:creationId xmlns:p14="http://schemas.microsoft.com/office/powerpoint/2010/main" val="1571858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7D70834B-9339-4435-BDEA-36DA351763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95841"/>
            <a:ext cx="7620660" cy="92667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E67C16F-CE68-4E09-9DDD-3B7D6D952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b="1" dirty="0">
                <a:latin typeface="Century Gothic" panose="020B0502020202020204" pitchFamily="34" charset="0"/>
              </a:rPr>
              <a:t>De consument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466243-9997-4C5E-960A-D3219D0E3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22513"/>
            <a:ext cx="5587101" cy="529879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nl-NL" b="1" dirty="0">
              <a:latin typeface="Century Gothic" panose="020B0502020202020204" pitchFamily="34" charset="0"/>
            </a:endParaRPr>
          </a:p>
          <a:p>
            <a:pPr>
              <a:buNone/>
            </a:pPr>
            <a:r>
              <a:rPr lang="nl-NL" sz="5100" b="1" dirty="0">
                <a:latin typeface="Century Gothic" panose="020B0502020202020204" pitchFamily="34" charset="0"/>
              </a:rPr>
              <a:t>Opdracht 2 de consument</a:t>
            </a:r>
          </a:p>
          <a:p>
            <a:pPr>
              <a:buNone/>
            </a:pPr>
            <a:endParaRPr lang="nl-NL" dirty="0"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nl-NL" dirty="0">
                <a:latin typeface="Century Gothic" panose="020B0502020202020204" pitchFamily="34" charset="0"/>
              </a:rPr>
              <a:t>Maak een foto van jezelf met een effen achtergrond.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>
                <a:latin typeface="Century Gothic" panose="020B0502020202020204" pitchFamily="34" charset="0"/>
              </a:rPr>
              <a:t>Plak de foto in word.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>
                <a:latin typeface="Century Gothic" panose="020B0502020202020204" pitchFamily="34" charset="0"/>
              </a:rPr>
              <a:t>Noteer rond jouw foto over jezelf:</a:t>
            </a:r>
          </a:p>
          <a:p>
            <a:pPr>
              <a:buNone/>
            </a:pPr>
            <a:endParaRPr lang="nl-NL" dirty="0">
              <a:latin typeface="Century Gothic" panose="020B0502020202020204" pitchFamily="34" charset="0"/>
            </a:endParaRPr>
          </a:p>
          <a:p>
            <a:pPr marL="285750" indent="-285750"/>
            <a:r>
              <a:rPr lang="nl-NL" dirty="0">
                <a:latin typeface="Century Gothic" panose="020B0502020202020204" pitchFamily="34" charset="0"/>
              </a:rPr>
              <a:t>Wat voor soort inkomen heb je?</a:t>
            </a:r>
          </a:p>
          <a:p>
            <a:pPr marL="285750" indent="-285750"/>
            <a:r>
              <a:rPr lang="nl-NL" dirty="0">
                <a:latin typeface="Century Gothic" panose="020B0502020202020204" pitchFamily="34" charset="0"/>
              </a:rPr>
              <a:t>Wat zijn je noodzakelijke uitgaven?</a:t>
            </a:r>
          </a:p>
          <a:p>
            <a:pPr marL="285750" indent="-285750"/>
            <a:r>
              <a:rPr lang="nl-NL" dirty="0">
                <a:latin typeface="Century Gothic" panose="020B0502020202020204" pitchFamily="34" charset="0"/>
              </a:rPr>
              <a:t>Heb je vrije koopkracht?</a:t>
            </a:r>
          </a:p>
          <a:p>
            <a:pPr marL="285750" indent="-285750"/>
            <a:r>
              <a:rPr lang="nl-NL" sz="2700" dirty="0">
                <a:latin typeface="Century Gothic" panose="020B0502020202020204" pitchFamily="34" charset="0"/>
              </a:rPr>
              <a:t>Is jouw koopkracht gestegen of gedaald in het afgelopen jaar en waar komt dat door?</a:t>
            </a:r>
          </a:p>
          <a:p>
            <a:pPr marL="285750" indent="-285750"/>
            <a:r>
              <a:rPr lang="nl-NL" dirty="0">
                <a:latin typeface="Century Gothic" panose="020B0502020202020204" pitchFamily="34" charset="0"/>
              </a:rPr>
              <a:t>Wat zijn jouw lichamelijke en geestelijke behoeften?</a:t>
            </a:r>
          </a:p>
          <a:p>
            <a:pPr marL="285750" indent="-285750"/>
            <a:r>
              <a:rPr lang="nl-NL" dirty="0">
                <a:latin typeface="Century Gothic" panose="020B0502020202020204" pitchFamily="34" charset="0"/>
              </a:rPr>
              <a:t>Wat is jouw bestedingspatroon?</a:t>
            </a:r>
          </a:p>
          <a:p>
            <a:pPr marL="285750" indent="-285750"/>
            <a:r>
              <a:rPr lang="nl-NL" dirty="0">
                <a:latin typeface="Century Gothic" panose="020B0502020202020204" pitchFamily="34" charset="0"/>
              </a:rPr>
              <a:t>Ben je een Prijsshopper of een  plusshopper?</a:t>
            </a:r>
          </a:p>
          <a:p>
            <a:pPr marL="285750" indent="-285750"/>
            <a:r>
              <a:rPr lang="nl-NL" dirty="0">
                <a:latin typeface="Century Gothic" panose="020B0502020202020204" pitchFamily="34" charset="0"/>
              </a:rPr>
              <a:t>Koop je liever in de winkel of online?</a:t>
            </a: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969A908-E9B2-4BA4-85DC-B2ECF5FEE1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7925" y="1438980"/>
            <a:ext cx="3572759" cy="5156492"/>
          </a:xfrm>
          <a:prstGeom prst="rect">
            <a:avLst/>
          </a:prstGeom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0C710464-10FD-4C81-A3CB-D67504829F68}"/>
              </a:ext>
            </a:extLst>
          </p:cNvPr>
          <p:cNvSpPr/>
          <p:nvPr/>
        </p:nvSpPr>
        <p:spPr>
          <a:xfrm rot="20646071">
            <a:off x="7135091" y="2309795"/>
            <a:ext cx="130660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1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" panose="020B0502040204020203" pitchFamily="34" charset="0"/>
              </a:rPr>
              <a:t>Winkelen? Leg uit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F3C7D62A-F9AE-42E7-9243-0A8594E554E9}"/>
              </a:ext>
            </a:extLst>
          </p:cNvPr>
          <p:cNvSpPr/>
          <p:nvPr/>
        </p:nvSpPr>
        <p:spPr>
          <a:xfrm>
            <a:off x="9631473" y="3414442"/>
            <a:ext cx="20577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" panose="020B0502040204020203" pitchFamily="34" charset="0"/>
              </a:rPr>
              <a:t>Het afgelopen jaar ben ik meer gaan verdienen omdat ik meer ben gaan werken en is mijn </a:t>
            </a:r>
            <a:br>
              <a:rPr lang="nl-NL" sz="1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" panose="020B0502040204020203" pitchFamily="34" charset="0"/>
              </a:rPr>
            </a:br>
            <a:r>
              <a:rPr lang="nl-NL" sz="1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" panose="020B0502040204020203" pitchFamily="34" charset="0"/>
              </a:rPr>
              <a:t>koopkracht …….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ACB396A9-734F-4C67-AEA3-EE9CFFBAEE80}"/>
              </a:ext>
            </a:extLst>
          </p:cNvPr>
          <p:cNvSpPr/>
          <p:nvPr/>
        </p:nvSpPr>
        <p:spPr>
          <a:xfrm rot="1529266">
            <a:off x="6266486" y="3270573"/>
            <a:ext cx="235355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" panose="020B0502040204020203" pitchFamily="34" charset="0"/>
              </a:rPr>
              <a:t>Ik heb: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" panose="020B0502040204020203" pitchFamily="34" charset="0"/>
              </a:rPr>
              <a:t>Een </a:t>
            </a:r>
            <a:r>
              <a:rPr lang="nl-NL" sz="1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" panose="020B0502040204020203" pitchFamily="34" charset="0"/>
              </a:rPr>
              <a:t>telefoon-abonnement</a:t>
            </a:r>
            <a:endParaRPr lang="nl-NL" sz="1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" panose="020B0502040204020203" pitchFamily="34" charset="0"/>
              </a:rPr>
              <a:t>Een abonnement op VT wonen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8CD39B83-9846-404C-A277-74E308397BB0}"/>
              </a:ext>
            </a:extLst>
          </p:cNvPr>
          <p:cNvSpPr/>
          <p:nvPr/>
        </p:nvSpPr>
        <p:spPr>
          <a:xfrm>
            <a:off x="9376818" y="2475800"/>
            <a:ext cx="16305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" panose="020B0502040204020203" pitchFamily="34" charset="0"/>
              </a:rPr>
              <a:t>Ik werk bij AH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3EAFA6B6-6BDC-4199-84A2-E22A147CD03E}"/>
              </a:ext>
            </a:extLst>
          </p:cNvPr>
          <p:cNvSpPr/>
          <p:nvPr/>
        </p:nvSpPr>
        <p:spPr>
          <a:xfrm>
            <a:off x="7858973" y="1711038"/>
            <a:ext cx="16305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WOUTER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A750EB8D-F359-4F14-AFE3-CFE509F7C67B}"/>
              </a:ext>
            </a:extLst>
          </p:cNvPr>
          <p:cNvSpPr/>
          <p:nvPr/>
        </p:nvSpPr>
        <p:spPr>
          <a:xfrm rot="20091607">
            <a:off x="6648787" y="5530081"/>
            <a:ext cx="177965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1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" panose="020B0502040204020203" pitchFamily="34" charset="0"/>
              </a:rPr>
              <a:t>Bestedingspatroon?</a:t>
            </a: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860F7DF1-5061-43E7-BD22-44B803659D9B}"/>
              </a:ext>
            </a:extLst>
          </p:cNvPr>
          <p:cNvSpPr/>
          <p:nvPr/>
        </p:nvSpPr>
        <p:spPr>
          <a:xfrm>
            <a:off x="7752624" y="6334837"/>
            <a:ext cx="31037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1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" panose="020B0502040204020203" pitchFamily="34" charset="0"/>
              </a:rPr>
              <a:t>Plusshoppen of prijsshoppen, leg uit</a:t>
            </a:r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BD5466ED-CA42-4A6C-B699-28ED4FD056AB}"/>
              </a:ext>
            </a:extLst>
          </p:cNvPr>
          <p:cNvSpPr/>
          <p:nvPr/>
        </p:nvSpPr>
        <p:spPr>
          <a:xfrm>
            <a:off x="6487380" y="4736834"/>
            <a:ext cx="17059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" panose="020B0502040204020203" pitchFamily="34" charset="0"/>
              </a:rPr>
              <a:t>Online? Leg uit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F9A9C608-7B58-4F31-A2BD-F32FB7D82738}"/>
              </a:ext>
            </a:extLst>
          </p:cNvPr>
          <p:cNvSpPr/>
          <p:nvPr/>
        </p:nvSpPr>
        <p:spPr>
          <a:xfrm rot="2118808">
            <a:off x="9083500" y="5243971"/>
            <a:ext cx="25271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" panose="020B0502040204020203" pitchFamily="34" charset="0"/>
              </a:rPr>
              <a:t>Lichamelijke behoeften?</a:t>
            </a:r>
            <a:endParaRPr lang="nl-NL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ahnschrift" panose="020B0502040204020203" pitchFamily="34" charset="0"/>
            </a:endParaRPr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F6AA76DD-B07C-4040-B965-5C6D7A89D271}"/>
              </a:ext>
            </a:extLst>
          </p:cNvPr>
          <p:cNvSpPr/>
          <p:nvPr/>
        </p:nvSpPr>
        <p:spPr>
          <a:xfrm rot="986063">
            <a:off x="9363218" y="1787946"/>
            <a:ext cx="25202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" panose="020B0502040204020203" pitchFamily="34" charset="0"/>
              </a:rPr>
              <a:t>Geestelijke behoeften?</a:t>
            </a:r>
          </a:p>
        </p:txBody>
      </p:sp>
    </p:spTree>
    <p:extLst>
      <p:ext uri="{BB962C8B-B14F-4D97-AF65-F5344CB8AC3E}">
        <p14:creationId xmlns:p14="http://schemas.microsoft.com/office/powerpoint/2010/main" val="13350435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253</Words>
  <Application>Microsoft Office PowerPoint</Application>
  <PresentationFormat>Breedbeeld</PresentationFormat>
  <Paragraphs>51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8" baseType="lpstr">
      <vt:lpstr>Arial</vt:lpstr>
      <vt:lpstr>Bahnschrift</vt:lpstr>
      <vt:lpstr>Calibri</vt:lpstr>
      <vt:lpstr>Calibri Light</vt:lpstr>
      <vt:lpstr>Century Gothic</vt:lpstr>
      <vt:lpstr>Kantoorthema</vt:lpstr>
      <vt:lpstr>De consument</vt:lpstr>
      <vt:lpstr>De consument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Wegman K. (Karin)</dc:creator>
  <cp:lastModifiedBy>Wegman K. (Karin)</cp:lastModifiedBy>
  <cp:revision>6</cp:revision>
  <dcterms:created xsi:type="dcterms:W3CDTF">2020-11-08T09:37:55Z</dcterms:created>
  <dcterms:modified xsi:type="dcterms:W3CDTF">2020-12-29T15:28:18Z</dcterms:modified>
</cp:coreProperties>
</file>